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64" r:id="rId6"/>
    <p:sldId id="267" r:id="rId7"/>
    <p:sldId id="274" r:id="rId8"/>
    <p:sldId id="265" r:id="rId9"/>
    <p:sldId id="266" r:id="rId10"/>
    <p:sldId id="269" r:id="rId11"/>
    <p:sldId id="268" r:id="rId12"/>
    <p:sldId id="275" r:id="rId13"/>
    <p:sldId id="276" r:id="rId14"/>
    <p:sldId id="270" r:id="rId15"/>
  </p:sldIdLst>
  <p:sldSz cx="14630400" cy="8229600"/>
  <p:notesSz cx="8229600" cy="146304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20668" autoAdjust="0"/>
    <p:restoredTop sz="94610"/>
  </p:normalViewPr>
  <p:slideViewPr>
    <p:cSldViewPr snapToGrid="0" snapToObjects="1">
      <p:cViewPr varScale="1">
        <p:scale>
          <a:sx n="100" d="100"/>
          <a:sy n="100" d="100"/>
        </p:scale>
        <p:origin x="57" y="99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presProps" Target="presProps.xml"  /><Relationship Id="rId17" Type="http://schemas.openxmlformats.org/officeDocument/2006/relationships/viewProps" Target="viewProps.xml"  /><Relationship Id="rId18" Type="http://schemas.openxmlformats.org/officeDocument/2006/relationships/theme" Target="theme/theme1.xml"  /><Relationship Id="rId19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34432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2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3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014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050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26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066772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065D67-0F62-EFAD-E40B-45CA1F38E2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657CC7-80F2-AF2F-AA3F-8D9C2A768F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8D80F6-A837-8D2C-DACF-F2188C9CA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6/24/2024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9B4E84-ECA0-7CD5-2364-5C787A5AA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DC3B73-5151-6395-A97C-D5215C28E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18409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580DAF-B7BE-FEBB-69D4-DF288175A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39B98D-F6F0-5521-4044-D892B847FD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817761-9226-F2A8-1BA1-B7CA7ECC7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6/24/2024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F6F6A6-0E23-4E1C-999A-CFF800479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C75837-7023-8C7E-C035-6ED8F1C67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5232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9B242AC-92D8-3D1A-77EC-F5F42A4A53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AEDCCC-3DAC-202A-2709-0AC4A5F2D3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89CB6D-8C61-0861-39DB-7167EBCC8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6/24/2024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E84F04-3634-FDB9-EA75-74DF3C2EA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C7E2EB-B330-DB17-A50C-6BE04A196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70051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4138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CF0EA5-DBCE-9F43-2E7B-4B9A751E6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ADA6DB-F098-BF27-9738-2285AAAA4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F3ED65-9EB4-A766-7857-6346CAA5A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6/24/2024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6A002E-D9EF-10EE-DABE-4EDCA5F0B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8ED19A-1C7B-3991-CF71-358E5A3D4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13768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0673A2-CBA5-86E4-F6EA-99B3EAB4C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1E390C-7E03-2B98-0E6C-B8C8E28903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D6203D-277C-EA80-6726-668A94280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6/24/2024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211FFB-A9DF-ADD6-E5C1-F9445AE15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FC46C5-4FDF-E14E-D84C-13B9141DA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94386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E55005-A6DD-7602-C65B-454FD6994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9F9F16-DD62-0CBA-36EA-757EF373B1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464C96-94CB-5B51-528F-7B14BC128F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68BF04-FD63-0743-DEFD-B17B23532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6/24/2024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91B8CE-DB06-31A1-3DDC-4C555FA25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8833C1-731A-97D5-A2B1-10F917E41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7023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5330A-94F2-CDF6-A1D8-9832113BA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1221AF-3D12-DA66-04DE-4018EC146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9BC94A-C212-EE9E-53EC-DF0EEAC846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03CDB1D-CE09-31DA-67AA-E6CAE1B8FC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3CB7D6-37E5-C867-A5D3-24B1A918D0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BEB8178-0F8B-1D8B-74BC-37C25427F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6/24/2024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E91828C-8672-0AE7-A6CE-B185F042A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05C755D-5AA7-3718-65D3-056100258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37173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F39DAB-D7DB-D9A6-621A-FE97C183F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9CDDCFD-47C9-F6A2-1435-DBB68F51B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6/24/2024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791B3E6-A3F2-276E-0519-CCBF31127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D48977-6DA9-3CA7-E9E8-22772C093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73982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2C51CE2-516D-D4EC-DCA5-F9C3725DF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6/24/2024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F2D0DC-0A14-0615-169E-744E1C807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80A4AA-1512-4240-A8E9-CF5490919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2717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99D13C-A109-03C3-FC02-0B6F5DD76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D315D2-869B-C584-692B-0B461FE7B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1926CD-7D20-DB02-9AA2-2566FA625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BDE4D2-19AA-2321-A8CF-F54FDA5E1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6/24/2024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64A8D8-1DDD-3F4A-05E4-05D17443C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54AF7A-3E5A-C40A-9BA5-F933651AC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86684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89BF53-126E-B09F-9185-74BB1C80A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BE3AEDE-3098-7DB1-CD94-B13E3E3D44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71C152-6182-F2F0-0EAD-E31665A0A3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076E8C-C787-6C75-C372-39BE2F51E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6/24/2024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77C5AD-5CFB-66E4-53AE-33E19E70E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E022A-2A33-9D24-C4A5-A1B9B7F96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6380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A4E166A-0D83-8F68-7D6A-EEDFE9F75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F8ACAC-7588-C3FC-C7EA-028C319370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55312E-2A8D-44F9-B434-9B79D6A994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6/24/2024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81D95C-9E5B-2EC2-6755-B040C6962D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6A552-BF79-C355-3769-1628DC1852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991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hf sldNum="0" hdr="0" ftr="0" dt="0"/>
  <p:txStyles>
    <p:titleStyle>
      <a:lvl1pPr algn="l" defTabSz="1097280" rtl="0" eaLnBrk="1" latinLnBrk="1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1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3.png"  /><Relationship Id="rId4" Type="http://schemas.openxmlformats.org/officeDocument/2006/relationships/image" Target="../media/image1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3.png"  /><Relationship Id="rId4" Type="http://schemas.openxmlformats.org/officeDocument/2006/relationships/image" Target="../media/image1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8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4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3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0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904286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주류판매사이트
설계 및 구현</a:t>
            </a:r>
            <a:endParaRPr lang="en-US" sz="6036" dirty="0"/>
          </a:p>
        </p:txBody>
      </p:sp>
      <p:sp>
        <p:nvSpPr>
          <p:cNvPr id="6" name="Text 3"/>
          <p:cNvSpPr/>
          <p:nvPr/>
        </p:nvSpPr>
        <p:spPr>
          <a:xfrm>
            <a:off x="833199" y="4153972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팀명: 밤양GANG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4759285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팀장: 박해찬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33199" y="5364599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팀원: 김민기, 곽주영, 김근우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33199" y="5969913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담당교수: </a:t>
            </a:r>
            <a:r>
              <a:rPr lang="ko-KR" alt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김</a:t>
            </a:r>
            <a:r>
              <a:rPr lang="en-US" sz="175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진숙</a:t>
            </a:r>
            <a:endParaRPr lang="en-US" sz="1750" dirty="0"/>
          </a:p>
        </p:txBody>
      </p:sp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E5421C-6B8A-95D5-A170-7581A8AD2D10}"/>
              </a:ext>
            </a:extLst>
          </p:cNvPr>
          <p:cNvSpPr txBox="1"/>
          <p:nvPr/>
        </p:nvSpPr>
        <p:spPr>
          <a:xfrm>
            <a:off x="1580321" y="30811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구매화면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C7C2DE-21B7-D93C-9290-A4738FA38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3790"/>
            <a:ext cx="14630400" cy="660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856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7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0" y="0"/>
            <a:ext cx="2860578" cy="6007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ko-KR" altLang="en-US" sz="2400" dirty="0">
                <a:solidFill>
                  <a:srgbClr val="F2F2F3"/>
                </a:solidFill>
                <a:latin typeface="Poppins" pitchFamily="34" charset="0"/>
                <a:cs typeface="Poppins" pitchFamily="34" charset="-120"/>
              </a:rPr>
              <a:t>주요 구성 코드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2037993" y="3999667"/>
            <a:ext cx="22320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b="1" dirty="0"/>
          </a:p>
        </p:txBody>
      </p:sp>
      <p:sp>
        <p:nvSpPr>
          <p:cNvPr id="8" name="Text 5"/>
          <p:cNvSpPr/>
          <p:nvPr/>
        </p:nvSpPr>
        <p:spPr>
          <a:xfrm>
            <a:off x="2037993" y="4569023"/>
            <a:ext cx="223206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19650" y="3999667"/>
            <a:ext cx="22320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b="1" dirty="0"/>
          </a:p>
        </p:txBody>
      </p:sp>
      <p:sp>
        <p:nvSpPr>
          <p:cNvPr id="10" name="Text 7"/>
          <p:cNvSpPr/>
          <p:nvPr/>
        </p:nvSpPr>
        <p:spPr>
          <a:xfrm>
            <a:off x="4819650" y="4569023"/>
            <a:ext cx="223206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601307" y="3999667"/>
            <a:ext cx="22320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b="1" dirty="0"/>
          </a:p>
        </p:txBody>
      </p:sp>
      <p:sp>
        <p:nvSpPr>
          <p:cNvPr id="12" name="Text 9"/>
          <p:cNvSpPr/>
          <p:nvPr/>
        </p:nvSpPr>
        <p:spPr>
          <a:xfrm>
            <a:off x="7601307" y="4569023"/>
            <a:ext cx="223206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82964" y="3999667"/>
            <a:ext cx="22320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b="1" dirty="0"/>
          </a:p>
        </p:txBody>
      </p:sp>
      <p:sp>
        <p:nvSpPr>
          <p:cNvPr id="14" name="Text 11"/>
          <p:cNvSpPr/>
          <p:nvPr/>
        </p:nvSpPr>
        <p:spPr>
          <a:xfrm>
            <a:off x="10382964" y="4569023"/>
            <a:ext cx="223206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81016CB-468D-C4D0-D8A5-B9812BE08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103" y="504812"/>
            <a:ext cx="11031069" cy="772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569011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7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0" y="0"/>
            <a:ext cx="2860578" cy="6007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ko-KR" altLang="en-US" sz="2400" dirty="0">
                <a:solidFill>
                  <a:srgbClr val="F2F2F3"/>
                </a:solidFill>
                <a:latin typeface="Poppins" pitchFamily="34" charset="0"/>
                <a:cs typeface="Poppins" pitchFamily="34" charset="-120"/>
              </a:rPr>
              <a:t>주요 구성 코드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2037993" y="3999667"/>
            <a:ext cx="22320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b="1" dirty="0"/>
          </a:p>
        </p:txBody>
      </p:sp>
      <p:sp>
        <p:nvSpPr>
          <p:cNvPr id="8" name="Text 5"/>
          <p:cNvSpPr/>
          <p:nvPr/>
        </p:nvSpPr>
        <p:spPr>
          <a:xfrm>
            <a:off x="2037993" y="4569023"/>
            <a:ext cx="223206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19650" y="3999667"/>
            <a:ext cx="22320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b="1" dirty="0"/>
          </a:p>
        </p:txBody>
      </p:sp>
      <p:sp>
        <p:nvSpPr>
          <p:cNvPr id="10" name="Text 7"/>
          <p:cNvSpPr/>
          <p:nvPr/>
        </p:nvSpPr>
        <p:spPr>
          <a:xfrm>
            <a:off x="4819650" y="4569023"/>
            <a:ext cx="223206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601307" y="3999667"/>
            <a:ext cx="22320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b="1" dirty="0"/>
          </a:p>
        </p:txBody>
      </p:sp>
      <p:sp>
        <p:nvSpPr>
          <p:cNvPr id="12" name="Text 9"/>
          <p:cNvSpPr/>
          <p:nvPr/>
        </p:nvSpPr>
        <p:spPr>
          <a:xfrm>
            <a:off x="7601307" y="4569023"/>
            <a:ext cx="223206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82964" y="3999667"/>
            <a:ext cx="22320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b="1" dirty="0"/>
          </a:p>
        </p:txBody>
      </p:sp>
      <p:sp>
        <p:nvSpPr>
          <p:cNvPr id="14" name="Text 11"/>
          <p:cNvSpPr/>
          <p:nvPr/>
        </p:nvSpPr>
        <p:spPr>
          <a:xfrm>
            <a:off x="10382964" y="4569023"/>
            <a:ext cx="223206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6EEC9BC-3724-434B-7C93-68DBD929C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8767" y="780682"/>
            <a:ext cx="7511413" cy="61899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B5C31F-306A-3094-6511-7D70C4073C8E}"/>
              </a:ext>
            </a:extLst>
          </p:cNvPr>
          <p:cNvSpPr txBox="1"/>
          <p:nvPr/>
        </p:nvSpPr>
        <p:spPr>
          <a:xfrm>
            <a:off x="8315739" y="780682"/>
            <a:ext cx="624589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 연결을 위한 변수들을 선언한 후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JDBC </a:t>
            </a:r>
            <a:r>
              <a:rPr lang="ko-KR" altLang="en-US" dirty="0">
                <a:solidFill>
                  <a:schemeClr val="bg1"/>
                </a:solidFill>
              </a:rPr>
              <a:t>드라이버를 로드하고 데이터베이스에 연결합니다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 err="1">
                <a:solidFill>
                  <a:schemeClr val="bg1"/>
                </a:solidFill>
              </a:rPr>
              <a:t>그런다음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SQL </a:t>
            </a:r>
            <a:r>
              <a:rPr lang="ko-KR" altLang="en-US" dirty="0">
                <a:solidFill>
                  <a:schemeClr val="bg1"/>
                </a:solidFill>
              </a:rPr>
              <a:t>쿼리를 준비합니다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여기서는 </a:t>
            </a:r>
            <a:r>
              <a:rPr lang="en-US" altLang="ko-KR" dirty="0">
                <a:solidFill>
                  <a:schemeClr val="bg1"/>
                </a:solidFill>
              </a:rPr>
              <a:t>products </a:t>
            </a:r>
            <a:r>
              <a:rPr lang="ko-KR" altLang="en-US" dirty="0">
                <a:solidFill>
                  <a:schemeClr val="bg1"/>
                </a:solidFill>
              </a:rPr>
              <a:t>테이블에서 필요한 모든 컬럼을 선택합니다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준비된 쿼리를 실행하고 결과를 가져옵니다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쿼리 결과를 사용하여 각 제품의 정보를 출력합니다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 err="1">
                <a:solidFill>
                  <a:schemeClr val="bg1"/>
                </a:solidFill>
              </a:rPr>
              <a:t>루프문를</a:t>
            </a:r>
            <a:r>
              <a:rPr lang="ko-KR" altLang="en-US" dirty="0">
                <a:solidFill>
                  <a:schemeClr val="bg1"/>
                </a:solidFill>
              </a:rPr>
              <a:t> 사용하여 결과 집합의 각 행을 반복합니다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제품 정보를 </a:t>
            </a:r>
            <a:r>
              <a:rPr lang="en-US" altLang="ko-KR" dirty="0">
                <a:solidFill>
                  <a:schemeClr val="bg1"/>
                </a:solidFill>
              </a:rPr>
              <a:t>HTML </a:t>
            </a:r>
            <a:r>
              <a:rPr lang="ko-KR" altLang="en-US" dirty="0">
                <a:solidFill>
                  <a:schemeClr val="bg1"/>
                </a:solidFill>
              </a:rPr>
              <a:t>카드 형태로 출력합니다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여기서는 제품의 이미지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이름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가격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그리고 </a:t>
            </a:r>
            <a:r>
              <a:rPr lang="en-US" altLang="ko-KR" dirty="0">
                <a:solidFill>
                  <a:schemeClr val="bg1"/>
                </a:solidFill>
              </a:rPr>
              <a:t>"</a:t>
            </a:r>
            <a:r>
              <a:rPr lang="ko-KR" altLang="en-US" dirty="0">
                <a:solidFill>
                  <a:schemeClr val="bg1"/>
                </a:solidFill>
              </a:rPr>
              <a:t>장바구니에 추가</a:t>
            </a:r>
            <a:r>
              <a:rPr lang="en-US" altLang="ko-KR" dirty="0">
                <a:solidFill>
                  <a:schemeClr val="bg1"/>
                </a:solidFill>
              </a:rPr>
              <a:t>" </a:t>
            </a:r>
            <a:r>
              <a:rPr lang="ko-KR" altLang="en-US" dirty="0">
                <a:solidFill>
                  <a:schemeClr val="bg1"/>
                </a:solidFill>
              </a:rPr>
              <a:t>버튼을 포함한 카드를 생성합니다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예외가 발생할 경우를 대비해 </a:t>
            </a:r>
            <a:r>
              <a:rPr lang="en-US" altLang="ko-KR" dirty="0">
                <a:solidFill>
                  <a:schemeClr val="bg1"/>
                </a:solidFill>
              </a:rPr>
              <a:t>catch </a:t>
            </a:r>
            <a:r>
              <a:rPr lang="ko-KR" altLang="en-US" dirty="0">
                <a:solidFill>
                  <a:schemeClr val="bg1"/>
                </a:solidFill>
              </a:rPr>
              <a:t>블록에서 예외를 처리합니다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마지막으로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사용한 리소스를 해제합니다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en-US" altLang="ko-KR" dirty="0" err="1">
                <a:solidFill>
                  <a:schemeClr val="bg1"/>
                </a:solidFill>
              </a:rPr>
              <a:t>ResultSet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en-US" altLang="ko-KR" dirty="0" err="1">
                <a:solidFill>
                  <a:schemeClr val="bg1"/>
                </a:solidFill>
              </a:rPr>
              <a:t>PreparedStatement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그리고 </a:t>
            </a:r>
            <a:r>
              <a:rPr lang="en-US" altLang="ko-KR" dirty="0">
                <a:solidFill>
                  <a:schemeClr val="bg1"/>
                </a:solidFill>
              </a:rPr>
              <a:t>Connection </a:t>
            </a:r>
            <a:r>
              <a:rPr lang="ko-KR" altLang="en-US" dirty="0">
                <a:solidFill>
                  <a:schemeClr val="bg1"/>
                </a:solidFill>
              </a:rPr>
              <a:t>객체를 닫는 형식으로 구현을 하였습니다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4525639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40696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ko-KR" altLang="en-US" sz="4374" dirty="0">
                <a:solidFill>
                  <a:srgbClr val="F2F2F3"/>
                </a:solidFill>
                <a:latin typeface="Poppins" pitchFamily="34" charset="0"/>
                <a:cs typeface="Poppins" pitchFamily="34" charset="-120"/>
              </a:rPr>
              <a:t>프로젝트 후기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545681"/>
            <a:ext cx="1047266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각자의 일정과 여러가지 이유로 순탄하게 진행 된 프로젝트는 </a:t>
            </a:r>
            <a:r>
              <a:rPr lang="ko-KR" altLang="en-US" sz="175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아니였지만</a:t>
            </a:r>
            <a:r>
              <a:rPr lang="en-US" altLang="ko-KR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037993" y="4506397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모든 팀원들이 담당한 부분을 바쁜 와중에도 늦은 시간 까지 함께 해주었고</a:t>
            </a:r>
            <a:r>
              <a:rPr lang="en-US" altLang="ko-KR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</a:t>
            </a:r>
            <a:r>
              <a:rPr lang="ko-KR" alt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각자의 자리에서 노력해 주셔서 서로 감사함을 느낄 수 있는 뜻 깊은 시간이었습니다</a:t>
            </a:r>
            <a:r>
              <a:rPr lang="en-US" altLang="ko-KR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</a:p>
          <a:p>
            <a:pPr marL="0" indent="0">
              <a:lnSpc>
                <a:spcPts val="2799"/>
              </a:lnSpc>
              <a:buNone/>
            </a:pPr>
            <a:endParaRPr lang="en-US" altLang="ko-KR" sz="1750" dirty="0">
              <a:solidFill>
                <a:srgbClr val="E5E0D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ko-KR" alt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저희 조를 포함한 모든 </a:t>
            </a:r>
            <a:r>
              <a:rPr lang="ko-KR" altLang="en-US" sz="175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컴퓨터소프트웨어과</a:t>
            </a:r>
            <a:r>
              <a:rPr lang="ko-KR" alt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여러분 한 학기 수고하셨습니다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037993" y="5467112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4014155062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1085" y="125557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240411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목차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360533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239208" y="3647003"/>
            <a:ext cx="9739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2760107" y="368165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1. 팀원 소개</a:t>
            </a:r>
            <a:endParaRPr lang="en-US" sz="2187" b="1" dirty="0"/>
          </a:p>
        </p:txBody>
      </p:sp>
      <p:sp>
        <p:nvSpPr>
          <p:cNvPr id="10" name="Text 7"/>
          <p:cNvSpPr/>
          <p:nvPr/>
        </p:nvSpPr>
        <p:spPr>
          <a:xfrm>
            <a:off x="2760107" y="4162068"/>
            <a:ext cx="444400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팀원의 역할과 기여도 소개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426285" y="360533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580828" y="3647003"/>
            <a:ext cx="19073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10"/>
          <p:cNvSpPr/>
          <p:nvPr/>
        </p:nvSpPr>
        <p:spPr>
          <a:xfrm>
            <a:off x="8148399" y="368165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altLang="ko-KR" sz="2187" b="1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2. </a:t>
            </a:r>
            <a:r>
              <a:rPr lang="ko-KR" altLang="en-US" sz="2187" b="1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프로젝트 소개</a:t>
            </a:r>
            <a:endParaRPr lang="en-US" altLang="ko-KR" sz="2187" b="1" dirty="0"/>
          </a:p>
        </p:txBody>
      </p:sp>
      <p:sp>
        <p:nvSpPr>
          <p:cNvPr id="14" name="Text 11"/>
          <p:cNvSpPr/>
          <p:nvPr/>
        </p:nvSpPr>
        <p:spPr>
          <a:xfrm>
            <a:off x="8148399" y="4162068"/>
            <a:ext cx="444400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750" dirty="0">
                <a:solidFill>
                  <a:srgbClr val="E5E0DF"/>
                </a:solidFill>
                <a:latin typeface="Roboto" pitchFamily="34" charset="0"/>
                <a:cs typeface="Roboto" pitchFamily="34" charset="-120"/>
              </a:rPr>
              <a:t>프로젝트 선정 이유 구현 기능 소개</a:t>
            </a:r>
            <a:endParaRPr lang="en-US" altLang="ko-KR" sz="1750" dirty="0"/>
          </a:p>
        </p:txBody>
      </p:sp>
      <p:sp>
        <p:nvSpPr>
          <p:cNvPr id="15" name="Shape 12"/>
          <p:cNvSpPr/>
          <p:nvPr/>
        </p:nvSpPr>
        <p:spPr>
          <a:xfrm>
            <a:off x="2037993" y="491323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2190393" y="4954905"/>
            <a:ext cx="19502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4"/>
          <p:cNvSpPr/>
          <p:nvPr/>
        </p:nvSpPr>
        <p:spPr>
          <a:xfrm>
            <a:off x="2760107" y="498955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altLang="ko-KR" sz="2187" b="1" dirty="0">
                <a:solidFill>
                  <a:srgbClr val="E5E0DF"/>
                </a:solidFill>
                <a:latin typeface="Poppins" pitchFamily="34" charset="0"/>
                <a:cs typeface="Poppins" pitchFamily="34" charset="-120"/>
              </a:rPr>
              <a:t>3. </a:t>
            </a:r>
            <a:r>
              <a:rPr lang="ko-KR" altLang="en-US" sz="2187" b="1" dirty="0">
                <a:solidFill>
                  <a:srgbClr val="E5E0DF"/>
                </a:solidFill>
                <a:latin typeface="Poppins" pitchFamily="34" charset="0"/>
                <a:cs typeface="Poppins" pitchFamily="34" charset="-120"/>
              </a:rPr>
              <a:t>화면 소개</a:t>
            </a:r>
            <a:endParaRPr lang="en-US" altLang="ko-KR" sz="2187" b="1" dirty="0"/>
          </a:p>
        </p:txBody>
      </p:sp>
      <p:sp>
        <p:nvSpPr>
          <p:cNvPr id="18" name="Text 15"/>
          <p:cNvSpPr/>
          <p:nvPr/>
        </p:nvSpPr>
        <p:spPr>
          <a:xfrm>
            <a:off x="2760107" y="5469969"/>
            <a:ext cx="444400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현재 개발 </a:t>
            </a:r>
            <a:r>
              <a:rPr lang="ko-KR" altLang="en-US" sz="175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해놓은</a:t>
            </a:r>
            <a:r>
              <a:rPr lang="ko-KR" alt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화면 소개</a:t>
            </a:r>
            <a:endParaRPr lang="en-US" altLang="ko-KR" sz="1750" dirty="0"/>
          </a:p>
        </p:txBody>
      </p:sp>
      <p:sp>
        <p:nvSpPr>
          <p:cNvPr id="19" name="Shape 16"/>
          <p:cNvSpPr/>
          <p:nvPr/>
        </p:nvSpPr>
        <p:spPr>
          <a:xfrm>
            <a:off x="7426285" y="491323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7574042" y="4954905"/>
            <a:ext cx="20431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4</a:t>
            </a:r>
            <a:endParaRPr lang="en-US" sz="2624" dirty="0"/>
          </a:p>
        </p:txBody>
      </p:sp>
      <p:sp>
        <p:nvSpPr>
          <p:cNvPr id="21" name="Text 18"/>
          <p:cNvSpPr/>
          <p:nvPr/>
        </p:nvSpPr>
        <p:spPr>
          <a:xfrm>
            <a:off x="8148399" y="498955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4. </a:t>
            </a:r>
            <a:r>
              <a:rPr lang="ko-KR" altLang="en-US" sz="2187" b="1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시연</a:t>
            </a:r>
            <a:endParaRPr lang="en-US" sz="2187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39E13C-FCBD-2872-D611-7316BADC91F1}"/>
              </a:ext>
            </a:extLst>
          </p:cNvPr>
          <p:cNvSpPr txBox="1"/>
          <p:nvPr/>
        </p:nvSpPr>
        <p:spPr>
          <a:xfrm>
            <a:off x="8148399" y="5439488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Roboto" panose="02000000000000000000" pitchFamily="2" charset="0"/>
                <a:cs typeface="Roboto" panose="02000000000000000000" pitchFamily="2" charset="0"/>
              </a:rPr>
              <a:t>프로젝트 시연</a:t>
            </a:r>
          </a:p>
        </p:txBody>
      </p:sp>
      <p:sp>
        <p:nvSpPr>
          <p:cNvPr id="22" name="Shape 16">
            <a:extLst>
              <a:ext uri="{FF2B5EF4-FFF2-40B4-BE49-F238E27FC236}">
                <a16:creationId xmlns:a16="http://schemas.microsoft.com/office/drawing/2014/main" id="{E7199F61-FF52-50C0-AA26-1598D5E24820}"/>
              </a:ext>
            </a:extLst>
          </p:cNvPr>
          <p:cNvSpPr/>
          <p:nvPr/>
        </p:nvSpPr>
        <p:spPr>
          <a:xfrm>
            <a:off x="2037993" y="621291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3" name="Text 17">
            <a:extLst>
              <a:ext uri="{FF2B5EF4-FFF2-40B4-BE49-F238E27FC236}">
                <a16:creationId xmlns:a16="http://schemas.microsoft.com/office/drawing/2014/main" id="{563BE74F-C571-999B-4AE4-1B741F7E5B1A}"/>
              </a:ext>
            </a:extLst>
          </p:cNvPr>
          <p:cNvSpPr/>
          <p:nvPr/>
        </p:nvSpPr>
        <p:spPr>
          <a:xfrm>
            <a:off x="2185750" y="6254590"/>
            <a:ext cx="20431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5</a:t>
            </a:r>
            <a:endParaRPr lang="en-US" sz="2624" dirty="0"/>
          </a:p>
        </p:txBody>
      </p:sp>
      <p:sp>
        <p:nvSpPr>
          <p:cNvPr id="24" name="Text 18">
            <a:extLst>
              <a:ext uri="{FF2B5EF4-FFF2-40B4-BE49-F238E27FC236}">
                <a16:creationId xmlns:a16="http://schemas.microsoft.com/office/drawing/2014/main" id="{4E87017E-CCBB-13E1-2EDA-12257485606A}"/>
              </a:ext>
            </a:extLst>
          </p:cNvPr>
          <p:cNvSpPr/>
          <p:nvPr/>
        </p:nvSpPr>
        <p:spPr>
          <a:xfrm>
            <a:off x="2760107" y="628923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5. </a:t>
            </a:r>
            <a:r>
              <a:rPr lang="ko-KR" altLang="en-US" sz="2187" b="1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프로젝트 후기</a:t>
            </a:r>
            <a:endParaRPr lang="en-US" sz="2187" b="1" dirty="0"/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7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274986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팀원 소개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3999667"/>
            <a:ext cx="22320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 err="1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박해</a:t>
            </a:r>
            <a:r>
              <a:rPr lang="ko-KR" altLang="en-US" sz="2187" b="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찬</a:t>
            </a:r>
            <a:endParaRPr lang="en-US" sz="2187" b="1" dirty="0"/>
          </a:p>
        </p:txBody>
      </p:sp>
      <p:sp>
        <p:nvSpPr>
          <p:cNvPr id="8" name="Text 5"/>
          <p:cNvSpPr/>
          <p:nvPr/>
        </p:nvSpPr>
        <p:spPr>
          <a:xfrm>
            <a:off x="2037993" y="4569023"/>
            <a:ext cx="223206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19650" y="3999667"/>
            <a:ext cx="22320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김민기</a:t>
            </a:r>
            <a:endParaRPr lang="en-US" sz="2187" b="1" dirty="0"/>
          </a:p>
        </p:txBody>
      </p:sp>
      <p:sp>
        <p:nvSpPr>
          <p:cNvPr id="10" name="Text 7"/>
          <p:cNvSpPr/>
          <p:nvPr/>
        </p:nvSpPr>
        <p:spPr>
          <a:xfrm>
            <a:off x="4819650" y="4569023"/>
            <a:ext cx="223206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601307" y="3999667"/>
            <a:ext cx="22320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김근우</a:t>
            </a:r>
            <a:endParaRPr lang="en-US" sz="2187" b="1" dirty="0"/>
          </a:p>
        </p:txBody>
      </p:sp>
      <p:sp>
        <p:nvSpPr>
          <p:cNvPr id="12" name="Text 9"/>
          <p:cNvSpPr/>
          <p:nvPr/>
        </p:nvSpPr>
        <p:spPr>
          <a:xfrm>
            <a:off x="7601307" y="4569023"/>
            <a:ext cx="223206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82964" y="3999667"/>
            <a:ext cx="22320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곽주영</a:t>
            </a:r>
            <a:endParaRPr lang="en-US" sz="2187" b="1" dirty="0"/>
          </a:p>
        </p:txBody>
      </p:sp>
      <p:sp>
        <p:nvSpPr>
          <p:cNvPr id="14" name="Text 11"/>
          <p:cNvSpPr/>
          <p:nvPr/>
        </p:nvSpPr>
        <p:spPr>
          <a:xfrm>
            <a:off x="10382964" y="4569023"/>
            <a:ext cx="223206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2"/>
          <p:cNvSpPr/>
          <p:nvPr/>
        </p:nvSpPr>
        <p:spPr>
          <a:xfrm>
            <a:off x="2037993" y="240696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ko-KR" altLang="en-US" sz="4374" dirty="0">
                <a:solidFill>
                  <a:srgbClr val="F2F2F3"/>
                </a:solidFill>
                <a:latin typeface="Poppins" pitchFamily="34" charset="0"/>
                <a:cs typeface="Poppins" pitchFamily="34" charset="-120"/>
              </a:rPr>
              <a:t>프로젝트 소개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545681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간단한 주류 판매 사이트 구현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037993" y="4506397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쇼핑몰 기능을 구현 할 수 있는 아이템 중 하나인 주류 판매 사이트를 이용하여</a:t>
            </a:r>
            <a:endParaRPr lang="en-US" altLang="ko-KR" sz="1750" dirty="0">
              <a:solidFill>
                <a:srgbClr val="E5E0D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ko-KR" alt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로그인</a:t>
            </a:r>
            <a:r>
              <a:rPr lang="en-US" altLang="ko-KR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ko-KR" alt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제품 페이지</a:t>
            </a:r>
            <a:r>
              <a:rPr lang="en-US" altLang="ko-KR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</a:t>
            </a:r>
            <a:r>
              <a:rPr lang="ko-KR" alt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상세페이지</a:t>
            </a:r>
            <a:r>
              <a:rPr lang="en-US" altLang="ko-KR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</a:t>
            </a:r>
            <a:r>
              <a:rPr lang="ko-KR" alt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고객센터 게시판 작성</a:t>
            </a:r>
            <a:r>
              <a:rPr lang="en-US" altLang="ko-KR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</a:t>
            </a:r>
            <a:r>
              <a:rPr lang="ko-KR" alt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확인기능 을 구현하여 </a:t>
            </a:r>
            <a:r>
              <a:rPr lang="en-US" altLang="ko-KR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Backend &amp; Frontend</a:t>
            </a:r>
            <a:r>
              <a:rPr lang="ko-KR" alt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를 접목시켜보는 것을 목적으로 프로젝트 구상 및 진행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037993" y="5467112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9B2588D-FC30-8E9D-EA0F-BBCDAE071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9902431" cy="64074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8C47F8-43DC-00EA-188A-4E808D12FCA0}"/>
              </a:ext>
            </a:extLst>
          </p:cNvPr>
          <p:cNvSpPr txBox="1"/>
          <p:nvPr/>
        </p:nvSpPr>
        <p:spPr>
          <a:xfrm>
            <a:off x="4631636" y="99391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메인화면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ADE0EB-D1D7-9569-1071-9F8C05FDD103}"/>
              </a:ext>
            </a:extLst>
          </p:cNvPr>
          <p:cNvSpPr txBox="1"/>
          <p:nvPr/>
        </p:nvSpPr>
        <p:spPr>
          <a:xfrm>
            <a:off x="10197547" y="532248"/>
            <a:ext cx="456246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제일먼저</a:t>
            </a:r>
            <a:r>
              <a:rPr lang="ko-KR" altLang="en-US" dirty="0"/>
              <a:t> 사이트에 접속하면 보이는</a:t>
            </a:r>
            <a:endParaRPr lang="en-US" altLang="ko-KR" dirty="0"/>
          </a:p>
          <a:p>
            <a:r>
              <a:rPr lang="ko-KR" altLang="en-US" dirty="0" err="1"/>
              <a:t>메인화면입니다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메인 페이지에는 </a:t>
            </a:r>
            <a:r>
              <a:rPr lang="en-US" altLang="ko-KR" dirty="0"/>
              <a:t>3</a:t>
            </a:r>
            <a:r>
              <a:rPr lang="ko-KR" altLang="en-US" dirty="0"/>
              <a:t>개의 이미지를 이용하여</a:t>
            </a:r>
            <a:endParaRPr lang="en-US" altLang="ko-KR" dirty="0"/>
          </a:p>
          <a:p>
            <a:r>
              <a:rPr lang="en-US" altLang="ko-KR" dirty="0"/>
              <a:t>5</a:t>
            </a:r>
            <a:r>
              <a:rPr lang="ko-KR" altLang="en-US" dirty="0"/>
              <a:t>초마다 이미지가 전환되는 </a:t>
            </a:r>
            <a:endParaRPr lang="en-US" altLang="ko-KR" dirty="0"/>
          </a:p>
          <a:p>
            <a:r>
              <a:rPr lang="ko-KR" altLang="en-US" dirty="0"/>
              <a:t>자동 슬라이드쇼 기능을 구현하였습니다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0943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7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0" y="0"/>
            <a:ext cx="2860578" cy="6007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ko-KR" altLang="en-US" sz="2400" dirty="0">
                <a:solidFill>
                  <a:srgbClr val="F2F2F3"/>
                </a:solidFill>
                <a:latin typeface="Poppins" pitchFamily="34" charset="0"/>
                <a:cs typeface="Poppins" pitchFamily="34" charset="-120"/>
              </a:rPr>
              <a:t>주요 구성 코드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2037993" y="3999667"/>
            <a:ext cx="22320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b="1" dirty="0"/>
          </a:p>
        </p:txBody>
      </p:sp>
      <p:sp>
        <p:nvSpPr>
          <p:cNvPr id="8" name="Text 5"/>
          <p:cNvSpPr/>
          <p:nvPr/>
        </p:nvSpPr>
        <p:spPr>
          <a:xfrm>
            <a:off x="2037993" y="4569023"/>
            <a:ext cx="223206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19650" y="3999667"/>
            <a:ext cx="22320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b="1" dirty="0"/>
          </a:p>
        </p:txBody>
      </p:sp>
      <p:sp>
        <p:nvSpPr>
          <p:cNvPr id="10" name="Text 7"/>
          <p:cNvSpPr/>
          <p:nvPr/>
        </p:nvSpPr>
        <p:spPr>
          <a:xfrm>
            <a:off x="4819650" y="4569023"/>
            <a:ext cx="223206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601307" y="3999667"/>
            <a:ext cx="22320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b="1" dirty="0"/>
          </a:p>
        </p:txBody>
      </p:sp>
      <p:sp>
        <p:nvSpPr>
          <p:cNvPr id="12" name="Text 9"/>
          <p:cNvSpPr/>
          <p:nvPr/>
        </p:nvSpPr>
        <p:spPr>
          <a:xfrm>
            <a:off x="7601307" y="4569023"/>
            <a:ext cx="223206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82964" y="3999667"/>
            <a:ext cx="22320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b="1" dirty="0"/>
          </a:p>
        </p:txBody>
      </p:sp>
      <p:sp>
        <p:nvSpPr>
          <p:cNvPr id="14" name="Text 11"/>
          <p:cNvSpPr/>
          <p:nvPr/>
        </p:nvSpPr>
        <p:spPr>
          <a:xfrm>
            <a:off x="10382964" y="4569023"/>
            <a:ext cx="223206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526F417-299D-8FC9-53B2-15D83D74F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66" y="770530"/>
            <a:ext cx="10224052" cy="728929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811AC10-B42C-6964-4A32-446CF99D8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7877" y="5842497"/>
            <a:ext cx="4510298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855661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BA033EA-0AF6-2E88-2A74-ED4B6C917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7384773" cy="56546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819CE54-D8DE-FDCD-D605-529374140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300838"/>
            <a:ext cx="7215809" cy="53537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949129-1C3D-077C-EC19-57764D414EF3}"/>
              </a:ext>
            </a:extLst>
          </p:cNvPr>
          <p:cNvSpPr txBox="1"/>
          <p:nvPr/>
        </p:nvSpPr>
        <p:spPr>
          <a:xfrm>
            <a:off x="735496" y="51683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로그인화면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B8F1-E2C2-CB05-8F5F-0209FD9DE4D6}"/>
              </a:ext>
            </a:extLst>
          </p:cNvPr>
          <p:cNvSpPr txBox="1"/>
          <p:nvPr/>
        </p:nvSpPr>
        <p:spPr>
          <a:xfrm>
            <a:off x="10346635" y="70150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회원가입화면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FC61F7-7D1F-9D7B-7832-4B2DEAD95162}"/>
              </a:ext>
            </a:extLst>
          </p:cNvPr>
          <p:cNvSpPr txBox="1"/>
          <p:nvPr/>
        </p:nvSpPr>
        <p:spPr>
          <a:xfrm>
            <a:off x="-89452" y="5754757"/>
            <a:ext cx="5902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현재 구현한 웹페이지 입니다</a:t>
            </a:r>
            <a:endParaRPr lang="en-US" altLang="ko-KR" dirty="0"/>
          </a:p>
          <a:p>
            <a:r>
              <a:rPr lang="ko-KR" altLang="en-US" dirty="0" err="1"/>
              <a:t>메인화면</a:t>
            </a:r>
            <a:r>
              <a:rPr lang="ko-KR" altLang="en-US" dirty="0"/>
              <a:t> 이후에 로그인과 회원가입 구현을 하였습니다</a:t>
            </a:r>
          </a:p>
        </p:txBody>
      </p:sp>
    </p:spTree>
    <p:extLst>
      <p:ext uri="{BB962C8B-B14F-4D97-AF65-F5344CB8AC3E}">
        <p14:creationId xmlns:p14="http://schemas.microsoft.com/office/powerpoint/2010/main" val="3669601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1918561-1B64-CD0D-3A02-BE670801D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09722" cy="69646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B0A9BE-A585-8C47-C51D-94F602F02C51}"/>
              </a:ext>
            </a:extLst>
          </p:cNvPr>
          <p:cNvSpPr txBox="1"/>
          <p:nvPr/>
        </p:nvSpPr>
        <p:spPr>
          <a:xfrm>
            <a:off x="4512365" y="208721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고객센터 화면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48D35D-C101-9189-9985-0526493F4891}"/>
              </a:ext>
            </a:extLst>
          </p:cNvPr>
          <p:cNvSpPr txBox="1"/>
          <p:nvPr/>
        </p:nvSpPr>
        <p:spPr>
          <a:xfrm>
            <a:off x="8468139" y="393387"/>
            <a:ext cx="481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고객센터 </a:t>
            </a:r>
            <a:r>
              <a:rPr lang="ko-KR" altLang="en-US" dirty="0" err="1"/>
              <a:t>클릭시</a:t>
            </a:r>
            <a:r>
              <a:rPr lang="ko-KR" altLang="en-US" dirty="0"/>
              <a:t> 나오는 </a:t>
            </a:r>
            <a:r>
              <a:rPr lang="ko-KR" altLang="en-US" dirty="0" err="1"/>
              <a:t>고객센터화면입니다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6044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7610AA2-EF8A-EDDF-6D60-ADAAA4030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2809" cy="8229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BC964B-DF0A-9886-7962-416260D70CD4}"/>
              </a:ext>
            </a:extLst>
          </p:cNvPr>
          <p:cNvSpPr txBox="1"/>
          <p:nvPr/>
        </p:nvSpPr>
        <p:spPr>
          <a:xfrm>
            <a:off x="1779105" y="367748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게시글 작성화면</a:t>
            </a:r>
          </a:p>
        </p:txBody>
      </p:sp>
    </p:spTree>
    <p:extLst>
      <p:ext uri="{BB962C8B-B14F-4D97-AF65-F5344CB8AC3E}">
        <p14:creationId xmlns:p14="http://schemas.microsoft.com/office/powerpoint/2010/main" val="2474773879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PptxGenJS</ep:Company>
  <ep:Words>252</ep:Words>
  <ep:PresentationFormat>사용자 지정</ep:PresentationFormat>
  <ep:Paragraphs>94</ep:Paragraphs>
  <ep:Slides>13</ep:Slides>
  <ep:Notes>8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ep:HeadingPairs>
  <ep:TitlesOfParts>
    <vt:vector size="14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2024-05-04T13:31:23.000</dcterms:created>
  <dc:creator>PptxGenJS</dc:creator>
  <cp:lastModifiedBy>Administrator</cp:lastModifiedBy>
  <dcterms:modified xsi:type="dcterms:W3CDTF">2024-06-24T04:36:37.533</dcterms:modified>
  <cp:revision>27</cp:revision>
  <dc:subject>PptxGenJS Presentation</dc:subject>
  <dc:title>PptxGenJS Presentation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